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8" r:id="rId3"/>
    <p:sldId id="257" r:id="rId4"/>
    <p:sldId id="263" r:id="rId5"/>
    <p:sldId id="267" r:id="rId6"/>
    <p:sldId id="27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2" r:id="rId17"/>
    <p:sldId id="259" r:id="rId18"/>
    <p:sldId id="291" r:id="rId19"/>
    <p:sldId id="292" r:id="rId20"/>
    <p:sldId id="280" r:id="rId21"/>
    <p:sldId id="299" r:id="rId22"/>
    <p:sldId id="283" r:id="rId23"/>
    <p:sldId id="282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91"/>
    <a:srgbClr val="000000"/>
    <a:srgbClr val="1C92D1"/>
    <a:srgbClr val="6DCDF4"/>
    <a:srgbClr val="009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118" d="100"/>
          <a:sy n="118" d="100"/>
        </p:scale>
        <p:origin x="-192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E53E-1B8C-4C6C-AB1D-3961794F7CE5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5876-FC94-4793-9971-8492A4C2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1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299E-A061-4052-8775-CDF1FA6EFFA9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3855-8F18-41DF-B0C9-80A05D95E0D2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E4E-AB9D-4AF3-BD8D-878AE2BC4C6D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F748-6810-41D6-B709-EE6C66BF3834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0990-613D-45C1-AE64-FD6AC9F9714E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82C4-18FC-4159-B342-8C84ED38927F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2E5-4994-40ED-8992-07F0F708C20B}" type="datetime1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5E34-A43E-46EB-AA47-68222EE8407C}" type="datetime1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0D0A-276B-4237-8056-8270FCB77A02}" type="datetime1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2D6-923B-4987-BE12-2E6347A33356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025-EC06-4F6E-A0E3-03D6C7C0E3EE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0A5F-9833-4C4C-841D-901B41C00E84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jpeg"/><Relationship Id="rId7" Type="http://schemas.openxmlformats.org/officeDocument/2006/relationships/image" Target="../media/image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7.jpeg"/><Relationship Id="rId4" Type="http://schemas.openxmlformats.org/officeDocument/2006/relationships/image" Target="../media/image7.pn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kolomnagrad.ru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cso.kol5021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5.png"/><Relationship Id="rId4" Type="http://schemas.openxmlformats.org/officeDocument/2006/relationships/image" Target="../media/image7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85.png"/><Relationship Id="rId4" Type="http://schemas.openxmlformats.org/officeDocument/2006/relationships/image" Target="../media/image8.png"/><Relationship Id="rId9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69" y="260648"/>
            <a:ext cx="5910904" cy="32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14553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62523"/>
            <a:ext cx="2333895" cy="288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63121"/>
            <a:ext cx="2862715" cy="2199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24" y="1083060"/>
            <a:ext cx="1158840" cy="5040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46891" y="3595256"/>
            <a:ext cx="5661293" cy="496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spc="3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КОЛОМЕНСКИЙ ГОРОДСКОЙ ОКРУГ</a:t>
            </a:r>
            <a:endParaRPr lang="ru-RU" sz="2000" spc="300" dirty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" y="448664"/>
            <a:ext cx="846597" cy="4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10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Танцы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час/6 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8" y="1772816"/>
            <a:ext cx="1086585" cy="5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83" y="4577271"/>
            <a:ext cx="679930" cy="295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88" y="4653136"/>
            <a:ext cx="1103528" cy="2047078"/>
          </a:xfrm>
          <a:prstGeom prst="rect">
            <a:avLst/>
          </a:prstGeom>
        </p:spPr>
      </p:pic>
      <p:pic>
        <p:nvPicPr>
          <p:cNvPr id="4098" name="Picture 2" descr="D:\YandexDisk\Документы\КЦСОиР\2019.09.30 Активное долголетие презентация в Администрацию\Фото\Танцы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8508"/>
            <a:ext cx="4320479" cy="26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YandexDisk\Документы\КЦСОиР\2019.09.30 Активное долголетие презентация в Администрацию\Фото\Тан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952328" cy="33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037838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«Клуб активного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долголетия» ул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51845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пятница, суббота</a:t>
            </a:r>
          </a:p>
        </p:txBody>
      </p:sp>
    </p:spTree>
    <p:extLst>
      <p:ext uri="{BB962C8B-B14F-4D97-AF65-F5344CB8AC3E}">
        <p14:creationId xmlns:p14="http://schemas.microsoft.com/office/powerpoint/2010/main" val="27402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11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Творчество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 часа/6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10960"/>
            <a:ext cx="1086585" cy="5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17287"/>
            <a:ext cx="1833743" cy="1508440"/>
          </a:xfrm>
          <a:prstGeom prst="rect">
            <a:avLst/>
          </a:prstGeom>
        </p:spPr>
      </p:pic>
      <p:pic>
        <p:nvPicPr>
          <p:cNvPr id="5122" name="Picture 2" descr="D:\YandexDisk\Документы\КЦСОиР\2019.09.30 Активное долголетие презентация в Администрацию\Фото\Творчество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9523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YandexDisk\Документы\КЦСОиР\2019.09.30 Активное долголетие презентация в Администрацию\Фото\Творчеств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7" y="2420888"/>
            <a:ext cx="32788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120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037838"/>
            <a:ext cx="4824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 ул.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5256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пятница, суббота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3" y="2133219"/>
            <a:ext cx="936809" cy="4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12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Пение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час/6 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58932"/>
            <a:ext cx="543292" cy="2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96186"/>
            <a:ext cx="686953" cy="298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4369"/>
            <a:ext cx="1095195" cy="1457935"/>
          </a:xfrm>
          <a:prstGeom prst="rect">
            <a:avLst/>
          </a:prstGeom>
        </p:spPr>
      </p:pic>
      <p:pic>
        <p:nvPicPr>
          <p:cNvPr id="6146" name="Picture 2" descr="D:\YandexDisk\Документы\КЦСОиР\2019.09.30 Активное долголетие презентация в Администрацию\Фото\Пение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708920"/>
            <a:ext cx="3420380" cy="20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YandexDisk\Документы\КЦСОиР\2019.09.30 Активное долголетие презентация в Администрацию\Фото\Пе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51" y="2340665"/>
            <a:ext cx="4142034" cy="24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59" y="6037838"/>
            <a:ext cx="5045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долголетия» ул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5256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пятница, суббота</a:t>
            </a:r>
          </a:p>
        </p:txBody>
      </p:sp>
    </p:spTree>
    <p:extLst>
      <p:ext uri="{BB962C8B-B14F-4D97-AF65-F5344CB8AC3E}">
        <p14:creationId xmlns:p14="http://schemas.microsoft.com/office/powerpoint/2010/main" val="31830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13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Дыхательная гимнастика 1 час/3 дня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32294"/>
            <a:ext cx="1420224" cy="7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64292"/>
            <a:ext cx="902321" cy="392479"/>
          </a:xfrm>
          <a:prstGeom prst="rect">
            <a:avLst/>
          </a:prstGeom>
        </p:spPr>
      </p:pic>
      <p:pic>
        <p:nvPicPr>
          <p:cNvPr id="7170" name="Picture 2" descr="D:\YandexDisk\Документы\КЦСОиР\2019.09.30 Активное долголетие презентация в Администрацию\Фото\Дыхательная гимнасти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2154"/>
            <a:ext cx="4248472" cy="26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037838"/>
            <a:ext cx="56886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долголетия» , ул.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5256584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Вторник, четверг, суббота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3482"/>
            <a:ext cx="3456383" cy="227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YandexDisk\Документы\КЦСОиР\2019.09.30 Активное долголетие презентация в Администрацию\Фото\Йога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1" b="5576"/>
          <a:stretch/>
        </p:blipFill>
        <p:spPr bwMode="auto">
          <a:xfrm>
            <a:off x="4695578" y="2204864"/>
            <a:ext cx="38368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14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Йога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час/3 дня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4278"/>
            <a:ext cx="769916" cy="4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84" y="1808066"/>
            <a:ext cx="669788" cy="291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77684"/>
            <a:ext cx="1016840" cy="1457935"/>
          </a:xfrm>
          <a:prstGeom prst="rect">
            <a:avLst/>
          </a:prstGeom>
        </p:spPr>
      </p:pic>
      <p:pic>
        <p:nvPicPr>
          <p:cNvPr id="8195" name="Picture 3" descr="D:\YandexDisk\Документы\КЦСОиР\2019.09.30 Активное долголетие презентация в Администрацию\Фото\Йог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099402"/>
            <a:ext cx="3681510" cy="23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037838"/>
            <a:ext cx="51125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долголетия» ул.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5256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Среда, четверг, суббота</a:t>
            </a:r>
          </a:p>
        </p:txBody>
      </p:sp>
    </p:spTree>
    <p:extLst>
      <p:ext uri="{BB962C8B-B14F-4D97-AF65-F5344CB8AC3E}">
        <p14:creationId xmlns:p14="http://schemas.microsoft.com/office/powerpoint/2010/main" val="3747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15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53" y="5131960"/>
            <a:ext cx="895066" cy="4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85253"/>
            <a:ext cx="936104" cy="40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91224"/>
            <a:ext cx="2736304" cy="1858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Экскурсии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9218" name="Picture 2" descr="D:\YandexDisk\Документы\КЦСОиР\2019.09.30 Активное долголетие презентация в Администрацию\Фото\Туристические поездк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92426"/>
            <a:ext cx="6624736" cy="28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16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732976" cy="39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69328"/>
            <a:ext cx="1158840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2526015"/>
            <a:ext cx="51150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Бесплатные 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Ежедневно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Экскурсовод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4. Ежеквартальный 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график 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выездов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5. Запись 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через портал «Активное 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долголетие» или 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мобильное 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приложение</a:t>
            </a:r>
            <a:endParaRPr lang="en-US" dirty="0" smtClean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Стандарт экскурсий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736304" cy="18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17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6" y="2636912"/>
            <a:ext cx="943273" cy="5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76" y="4581128"/>
            <a:ext cx="1489937" cy="648072"/>
          </a:xfrm>
          <a:prstGeom prst="rect">
            <a:avLst/>
          </a:prstGeom>
        </p:spPr>
      </p:pic>
      <p:sp>
        <p:nvSpPr>
          <p:cNvPr id="3" name="AutoShape 4" descr="blob:https://web.telegram.org/60fe4a23-0097-44a1-91cd-cf887705ff8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6852"/>
            <a:ext cx="5112568" cy="3834426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36512" y="293747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Автобус «Клуба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активного долголетия» </a:t>
            </a:r>
          </a:p>
        </p:txBody>
      </p:sp>
    </p:spTree>
    <p:extLst>
      <p:ext uri="{BB962C8B-B14F-4D97-AF65-F5344CB8AC3E}">
        <p14:creationId xmlns:p14="http://schemas.microsoft.com/office/powerpoint/2010/main" val="3571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976"/>
            <a:ext cx="4860032" cy="231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18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91170"/>
            <a:ext cx="1158840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70637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Медицина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1757904"/>
            <a:ext cx="576064" cy="3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67544" y="2712446"/>
            <a:ext cx="3930151" cy="1338828"/>
            <a:chOff x="1074081" y="2712446"/>
            <a:chExt cx="3930151" cy="13388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59632" y="2712446"/>
              <a:ext cx="37446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Единый день «Активного долголетия» в поликлиниках: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четверг с </a:t>
              </a: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8:00 </a:t>
              </a: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до </a:t>
              </a: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10:00</a:t>
              </a:r>
              <a:endParaRPr lang="ru-RU" baseline="300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74081" y="2881511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91D6"/>
                </a:gs>
                <a:gs pos="100000">
                  <a:srgbClr val="6DCDF4">
                    <a:lumMod val="10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59848" y="2718445"/>
            <a:ext cx="374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Приезд машины </a:t>
            </a:r>
            <a:r>
              <a:rPr lang="ru-RU" dirty="0" err="1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соц.службы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–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доставка людей возрастом 65+ 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лет из 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сельской 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местности в поликлиники (с </a:t>
            </a:r>
            <a:r>
              <a:rPr lang="ru-RU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января 2020)</a:t>
            </a:r>
            <a:endParaRPr lang="ru-RU" baseline="30000" dirty="0" smtClean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74297" y="288751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D:\YandexDisk\Документы\КЦСОиР\2019.09.30 Активное долголетие презентация в Администрацию\Медицина\photo_2019-10-02_09-4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36" y="4771648"/>
            <a:ext cx="2527572" cy="18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YandexDisk\Документы\КЦСОиР\2019.09.30 Активное долголетие презентация в Администрацию\Медицина\photo_2019-10-02_09-49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3376"/>
            <a:ext cx="3370096" cy="18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19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7" y="1608504"/>
            <a:ext cx="1158840" cy="50405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5311"/>
            <a:ext cx="761904" cy="4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Центры здоровья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7" name="Picture 3" descr="D:\YandexDisk\Документы\КЦСОиР\2019.09.30 Активное долголетие презентация в Администрацию\Медицина\photo_2019-10-02_09-44-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45836"/>
            <a:ext cx="2553252" cy="17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YandexDisk\Документы\КЦСОиР\2019.09.30 Активное долголетие презентация в Администрацию\Медицина\photo_2019-10-02_09-45-5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3" b="9561"/>
          <a:stretch/>
        </p:blipFill>
        <p:spPr bwMode="auto">
          <a:xfrm>
            <a:off x="1043608" y="2420888"/>
            <a:ext cx="2015264" cy="17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</a:t>
            </a:fld>
            <a:endParaRPr lang="ru-RU" sz="24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7781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долголетия»</a:t>
            </a:r>
            <a:endParaRPr lang="ru-RU" sz="2800" b="1" i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40" y="1887246"/>
            <a:ext cx="619245" cy="33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2" y="2036350"/>
            <a:ext cx="864096" cy="37585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23528" y="5874704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298640"/>
            <a:ext cx="1237517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441,3 м</a:t>
            </a:r>
            <a:r>
              <a:rPr lang="ru-RU" sz="1400" baseline="300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3528" y="6306752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181854"/>
            <a:ext cx="35734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г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Коломна, 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ул.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3528" y="544265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736885"/>
            <a:ext cx="5256584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50-100 чел./день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9710" b="6302"/>
          <a:stretch/>
        </p:blipFill>
        <p:spPr>
          <a:xfrm>
            <a:off x="2195736" y="2128205"/>
            <a:ext cx="4968552" cy="342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72" y="4314862"/>
            <a:ext cx="1279676" cy="5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20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3313"/>
            <a:ext cx="864096" cy="47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517231"/>
            <a:ext cx="1378349" cy="5995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639" y="2218459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7"/>
              </a:rPr>
              <a:t>http</a:t>
            </a:r>
            <a:r>
              <a:rPr lang="ru-RU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7"/>
              </a:rPr>
              <a:t>://</a:t>
            </a: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7"/>
              </a:rPr>
              <a:t>www.cso.kol5021.ru</a:t>
            </a:r>
            <a:endParaRPr lang="ru-RU" sz="1600" dirty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8"/>
              </a:rPr>
              <a:t>https://</a:t>
            </a:r>
            <a:r>
              <a:rPr lang="en-US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8"/>
              </a:rPr>
              <a:t>kolomnagrad.ru</a:t>
            </a:r>
            <a:endParaRPr lang="ru-RU" sz="1600" dirty="0" smtClean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https://</a:t>
            </a:r>
            <a:r>
              <a:rPr lang="en-US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msr.mosreg.ru</a:t>
            </a:r>
            <a:endParaRPr lang="ru-RU" sz="1600" dirty="0" smtClean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 </a:t>
            </a:r>
            <a:r>
              <a:rPr lang="ru-RU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телефону </a:t>
            </a: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 (</a:t>
            </a:r>
            <a:r>
              <a:rPr lang="ru-RU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496) </a:t>
            </a: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612-35-83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"Мобильный </a:t>
            </a:r>
            <a:r>
              <a:rPr lang="ru-RU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центр социальных услуг".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Контакты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6" y="4133085"/>
            <a:ext cx="8508916" cy="8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1951976" cy="1816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01" y="4499528"/>
            <a:ext cx="3009295" cy="2357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21</a:t>
            </a:fld>
            <a:endParaRPr lang="ru-RU" sz="24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85" y="2228745"/>
            <a:ext cx="706071" cy="38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05" y="5157192"/>
            <a:ext cx="1197741" cy="520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Портал «Активное долголетие»</a:t>
            </a:r>
            <a:endParaRPr lang="ru-RU" sz="28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99276"/>
            <a:ext cx="3600400" cy="2619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698"/>
            <a:ext cx="3528392" cy="47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68363" y="2348880"/>
            <a:ext cx="7176045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Мобильное 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приложение устанавливается, как и любое другое для </a:t>
            </a:r>
            <a:r>
              <a:rPr lang="ru-RU" sz="13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Android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через </a:t>
            </a:r>
            <a:r>
              <a:rPr lang="ru-RU" sz="13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Google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13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Play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и для </a:t>
            </a:r>
            <a:r>
              <a:rPr lang="ru-RU" sz="13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iOS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– через </a:t>
            </a:r>
            <a:r>
              <a:rPr lang="ru-RU" sz="13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App</a:t>
            </a:r>
            <a:r>
              <a:rPr lang="ru-RU" sz="1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13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Store</a:t>
            </a:r>
            <a:endParaRPr lang="ru-RU" sz="13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300" dirty="0" smtClean="0"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Установка 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 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iOS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Apple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 - скачать приложение можно по ссылке:</a:t>
            </a:r>
          </a:p>
          <a:p>
            <a:pPr>
              <a:lnSpc>
                <a:spcPct val="150000"/>
              </a:lnSpc>
            </a:pPr>
            <a:r>
              <a:rPr lang="ru-RU" sz="1300" u="sng" dirty="0" err="1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https</a:t>
            </a:r>
            <a:r>
              <a:rPr lang="ru-RU" sz="1300" u="sng" dirty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//</a:t>
            </a:r>
            <a:r>
              <a:rPr lang="ru-RU" sz="1300" u="sng" dirty="0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itunes.apple.com/</a:t>
            </a:r>
            <a:r>
              <a:rPr lang="ru-RU" sz="1300" u="sng" dirty="0" err="1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ru</a:t>
            </a:r>
            <a:r>
              <a:rPr lang="ru-RU" sz="1300" u="sng" dirty="0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</a:t>
            </a:r>
            <a:r>
              <a:rPr lang="ru-RU" sz="1300" u="sng" dirty="0" err="1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app</a:t>
            </a:r>
            <a:r>
              <a:rPr lang="ru-RU" sz="1300" u="sng" dirty="0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</a:t>
            </a:r>
            <a:r>
              <a:rPr lang="ru-RU" sz="1300" u="sng" dirty="0" err="1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соцуслуги</a:t>
            </a:r>
            <a:r>
              <a:rPr lang="ru-RU" sz="1300" u="sng" dirty="0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/id1245570572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Либо используя поиск по 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iTunes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</a:t>
            </a:r>
            <a:r>
              <a:rPr lang="ru-RU" sz="1300" dirty="0" err="1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Соцуслуги</a:t>
            </a: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endParaRPr lang="ru-RU" sz="1300" dirty="0" smtClean="0"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300" dirty="0" smtClean="0"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Установка 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 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Android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- скачать приложение можно по ссылке:</a:t>
            </a:r>
          </a:p>
          <a:p>
            <a:pPr>
              <a:lnSpc>
                <a:spcPct val="150000"/>
              </a:lnSpc>
            </a:pPr>
            <a:r>
              <a:rPr lang="ru-RU" sz="1300" u="sng" dirty="0" smtClean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https</a:t>
            </a:r>
            <a:r>
              <a:rPr lang="ru-RU" sz="1300" u="sng" dirty="0">
                <a:solidFill>
                  <a:srgbClr val="26429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://play.google.com/store/apps/details?id=rental.tsr.com</a:t>
            </a:r>
          </a:p>
          <a:p>
            <a:pPr>
              <a:lnSpc>
                <a:spcPct val="150000"/>
              </a:lnSpc>
            </a:pP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Либо 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используя поиск по 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Google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13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Play</a:t>
            </a:r>
            <a:r>
              <a:rPr lang="ru-RU" sz="13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</a:t>
            </a:r>
            <a:r>
              <a:rPr lang="ru-RU" sz="1300" dirty="0" err="1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Соцуслуги</a:t>
            </a:r>
            <a:r>
              <a:rPr lang="ru-RU" sz="13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»</a:t>
            </a:r>
            <a:endParaRPr lang="ru-RU" sz="1300" dirty="0"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22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37" y="4092960"/>
            <a:ext cx="570295" cy="3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6" y="5919490"/>
            <a:ext cx="639157" cy="278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Мобильное приложение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65" y="4656286"/>
            <a:ext cx="963413" cy="1402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75" y="3106910"/>
            <a:ext cx="963003" cy="140221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30" y="1963063"/>
            <a:ext cx="570295" cy="3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53" y="2219033"/>
            <a:ext cx="6945114" cy="3602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23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0" y="1860530"/>
            <a:ext cx="968449" cy="5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7" y="5462797"/>
            <a:ext cx="840177" cy="365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Мобильное приложение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53" y="4556459"/>
            <a:ext cx="3729607" cy="2319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24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2" y="1557739"/>
            <a:ext cx="792088" cy="43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80" y="3043365"/>
            <a:ext cx="840177" cy="365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495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Коломенском городском округе стартует акция «Переведи бабушку через интернет»</a:t>
            </a:r>
            <a:endParaRPr lang="ru-RU" sz="20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 descr="D:\YandexDisk\Документы\КЦСОиР\2019.09.30 Активное долголетие презентация в Администрацию\Интернет\_85574-13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9019"/>
            <a:ext cx="3422114" cy="22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YandexDisk\Документы\КЦСОиР\2019.09.30 Активное долголетие презентация в Администрацию\Интернет\seniors-and-comput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5" y="2276872"/>
            <a:ext cx="3144742" cy="22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0" y="5076498"/>
            <a:ext cx="1656184" cy="123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35" y="2996952"/>
            <a:ext cx="968449" cy="5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411760" y="5179839"/>
            <a:ext cx="198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E72039"/>
                </a:solidFill>
                <a:latin typeface="Segoe Script" panose="020B05040200000000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ru-RU" sz="3200" b="1" dirty="0" smtClean="0">
                <a:solidFill>
                  <a:srgbClr val="E72039"/>
                </a:solidFill>
                <a:latin typeface="Segoe Script" panose="020B05040200000000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55+</a:t>
            </a:r>
          </a:p>
        </p:txBody>
      </p:sp>
    </p:spTree>
    <p:extLst>
      <p:ext uri="{BB962C8B-B14F-4D97-AF65-F5344CB8AC3E}">
        <p14:creationId xmlns:p14="http://schemas.microsoft.com/office/powerpoint/2010/main" val="31953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3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21739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Участники проекта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92" y="2240868"/>
            <a:ext cx="1086585" cy="5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3" y="2580224"/>
            <a:ext cx="1158840" cy="50405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67544" y="3212976"/>
            <a:ext cx="9972887" cy="2237489"/>
            <a:chOff x="2445121" y="3437384"/>
            <a:chExt cx="7465169" cy="22511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45121" y="3437384"/>
              <a:ext cx="2018676" cy="2250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Женщины</a:t>
              </a:r>
              <a:endParaRPr lang="ru-RU" sz="32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Мужчины</a:t>
              </a:r>
              <a:b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Коломна</a:t>
              </a:r>
              <a:endParaRPr lang="ru-RU" sz="32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788023" y="3804016"/>
              <a:ext cx="233083" cy="1696589"/>
              <a:chOff x="4571999" y="3804016"/>
              <a:chExt cx="233083" cy="1696589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571999" y="3804016"/>
                <a:ext cx="216024" cy="216024"/>
              </a:xfrm>
              <a:prstGeom prst="ellipse">
                <a:avLst/>
              </a:prstGeom>
              <a:gradFill>
                <a:gsLst>
                  <a:gs pos="0">
                    <a:srgbClr val="0091D6"/>
                  </a:gs>
                  <a:gs pos="100000">
                    <a:srgbClr val="6DCDF4">
                      <a:lumMod val="100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585368" y="4537051"/>
                <a:ext cx="216024" cy="216024"/>
              </a:xfrm>
              <a:prstGeom prst="ellipse">
                <a:avLst/>
              </a:prstGeom>
              <a:gradFill>
                <a:gsLst>
                  <a:gs pos="0">
                    <a:srgbClr val="0091D6"/>
                  </a:gs>
                  <a:gs pos="100000">
                    <a:srgbClr val="6DCDF4">
                      <a:lumMod val="100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589058" y="5284581"/>
                <a:ext cx="216024" cy="216024"/>
              </a:xfrm>
              <a:prstGeom prst="ellipse">
                <a:avLst/>
              </a:prstGeom>
              <a:gradFill>
                <a:gsLst>
                  <a:gs pos="0">
                    <a:srgbClr val="0091D6"/>
                  </a:gs>
                  <a:gs pos="100000">
                    <a:srgbClr val="6DCDF4">
                      <a:lumMod val="100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5276188" y="3438525"/>
              <a:ext cx="4634102" cy="2250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55+ лет (34 669 человек)</a:t>
              </a:r>
              <a:endParaRPr lang="en-US" sz="32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60+ лет (13 591 человек)</a:t>
              </a:r>
            </a:p>
            <a:p>
              <a:pPr>
                <a:lnSpc>
                  <a:spcPct val="150000"/>
                </a:lnSpc>
              </a:pPr>
              <a:r>
                <a:rPr lang="ru-RU" sz="3200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48 260 человек</a:t>
              </a:r>
              <a:endParaRPr lang="en-US" sz="32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37" y="5462239"/>
            <a:ext cx="752390" cy="3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4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1283"/>
            <a:ext cx="1622739" cy="8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61" y="5661248"/>
            <a:ext cx="1158840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480" y="4305870"/>
            <a:ext cx="2880504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ГБУСО МО «</a:t>
            </a:r>
            <a:r>
              <a:rPr lang="ru-RU" dirty="0" err="1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КЦСОиР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«Коломенский»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Досуг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4305870"/>
            <a:ext cx="2846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ФОКи</a:t>
            </a: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Дома культуры, библиотеки и пр.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77143" y="2276872"/>
            <a:ext cx="3391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91D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МЕСТА ПРОВЕДЕНИЯ АКТИВНОСТЕЙ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86" y="3292535"/>
            <a:ext cx="853608" cy="9538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4576" y="3284984"/>
            <a:ext cx="853608" cy="9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12" y="3911848"/>
            <a:ext cx="2760780" cy="2945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5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4664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Направление проекта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50" y="2619752"/>
            <a:ext cx="1619182" cy="88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96286"/>
            <a:ext cx="672591" cy="29255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95536" y="2132856"/>
            <a:ext cx="4896544" cy="3832973"/>
            <a:chOff x="1259632" y="1988840"/>
            <a:chExt cx="4896544" cy="383297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59632" y="1988840"/>
              <a:ext cx="2877843" cy="3780202"/>
              <a:chOff x="2435570" y="1773009"/>
              <a:chExt cx="2877843" cy="378020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651594" y="1773009"/>
                <a:ext cx="2661819" cy="3780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Скандинавская ходьба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Бассейн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Компьютерные курсы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Физкультура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Дых. гимнастика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Танцы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Творчество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Пение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E72039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Йога</a:t>
                </a:r>
                <a:endParaRPr lang="en-US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2435570" y="1940840"/>
                <a:ext cx="216024" cy="3502768"/>
                <a:chOff x="2435570" y="1940840"/>
                <a:chExt cx="216024" cy="3502768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2435570" y="1940840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2435570" y="2353836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2435570" y="2757306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2435570" y="3150687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2435570" y="3597024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2435570" y="4014783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2435570" y="4417690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2435570" y="4816397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2435570" y="5227584"/>
                  <a:ext cx="216024" cy="216024"/>
                </a:xfrm>
                <a:prstGeom prst="ellipse">
                  <a:avLst/>
                </a:prstGeom>
                <a:gradFill>
                  <a:gsLst>
                    <a:gs pos="0">
                      <a:srgbClr val="0091D6"/>
                    </a:gs>
                    <a:gs pos="100000">
                      <a:srgbClr val="6DCDF4">
                        <a:lumMod val="100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4289959" y="1989995"/>
              <a:ext cx="1866217" cy="3831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 часа/6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1,5 часа/5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 час/6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1,5 часа/5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 час/3 дня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 час/6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 часа/6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 час/6 дней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>
                  <a:solidFill>
                    <a:srgbClr val="E72039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 час/3 дня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139952" y="2151906"/>
              <a:ext cx="0" cy="35265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9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6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Скандинавская </a:t>
            </a:r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ходьба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 часа/6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29" y="4759857"/>
            <a:ext cx="906662" cy="49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33" y="1518959"/>
            <a:ext cx="505727" cy="219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759858"/>
            <a:ext cx="1738756" cy="1233830"/>
          </a:xfrm>
          <a:prstGeom prst="rect">
            <a:avLst/>
          </a:prstGeom>
        </p:spPr>
      </p:pic>
      <p:pic>
        <p:nvPicPr>
          <p:cNvPr id="1027" name="Picture 3" descr="D:\YandexDisk\Документы\КЦСОиР\2019.09.30 Активное долголетие презентация в Администрацию\Фото\Скандинавская ходьб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323497" cy="2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67544" y="5874704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298640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Прогулки по старой части города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467544" y="6306752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6181854"/>
            <a:ext cx="5256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долголетия», 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ул.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544" y="544265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736885"/>
            <a:ext cx="61926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пятница, суббота</a:t>
            </a:r>
          </a:p>
        </p:txBody>
      </p:sp>
      <p:pic>
        <p:nvPicPr>
          <p:cNvPr id="3074" name="Picture 2" descr="C:\Users\Lunkova\Desktop\skand-hodb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44" y="2132856"/>
            <a:ext cx="3957424" cy="26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7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Бассейн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73" y="1694732"/>
            <a:ext cx="668968" cy="3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62" y="1648074"/>
            <a:ext cx="908775" cy="395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56" y="4497160"/>
            <a:ext cx="993816" cy="1176047"/>
          </a:xfrm>
          <a:prstGeom prst="rect">
            <a:avLst/>
          </a:prstGeom>
        </p:spPr>
      </p:pic>
      <p:pic>
        <p:nvPicPr>
          <p:cNvPr id="11" name="Picture 2" descr="D:\YandexDisk\Документы\КЦСОиР\2019.09.30 Активное долголетие презентация в Администрацию\Фото\Бассей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132856"/>
            <a:ext cx="38053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742918" y="5941177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58942" y="5824330"/>
            <a:ext cx="3573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пос.Радужный,Песковское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шоссе, д. 33, ФОК "Коломенский"</a:t>
            </a:r>
            <a:endParaRPr lang="ru-RU" sz="1400" dirty="0" smtClean="0">
              <a:solidFill>
                <a:srgbClr val="E7203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7544" y="5517232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814376"/>
            <a:ext cx="1368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45 минут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544" y="594928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824382"/>
            <a:ext cx="3573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ул</a:t>
            </a:r>
            <a:r>
              <a:rPr lang="ru-RU" sz="16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Спирина, д. 5А, ФОК "Атлант</a:t>
            </a: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"</a:t>
            </a:r>
          </a:p>
        </p:txBody>
      </p:sp>
      <p:sp>
        <p:nvSpPr>
          <p:cNvPr id="20" name="Овал 19"/>
          <p:cNvSpPr/>
          <p:nvPr/>
        </p:nvSpPr>
        <p:spPr>
          <a:xfrm>
            <a:off x="4742918" y="506595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58942" y="4869160"/>
            <a:ext cx="14852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45 минут</a:t>
            </a:r>
          </a:p>
        </p:txBody>
      </p:sp>
      <p:sp>
        <p:nvSpPr>
          <p:cNvPr id="24" name="Овал 23"/>
          <p:cNvSpPr/>
          <p:nvPr/>
        </p:nvSpPr>
        <p:spPr>
          <a:xfrm>
            <a:off x="464310" y="5015063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5379413"/>
            <a:ext cx="3273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Суббота, воскресенье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4742918" y="5509129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58942" y="5403218"/>
            <a:ext cx="327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среда, пятница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9"/>
            <a:ext cx="38884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8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Компьютерные </a:t>
            </a:r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курсы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час/6 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0" y="1552908"/>
            <a:ext cx="543292" cy="2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00" y="1596572"/>
            <a:ext cx="1158840" cy="504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1" y="4883947"/>
            <a:ext cx="2232155" cy="1266570"/>
          </a:xfrm>
          <a:prstGeom prst="rect">
            <a:avLst/>
          </a:prstGeom>
        </p:spPr>
      </p:pic>
      <p:pic>
        <p:nvPicPr>
          <p:cNvPr id="2051" name="Picture 3" descr="D:\YandexDisk\Документы\КЦСОиР\2019.09.30 Активное долголетие презентация в Администрацию\Фото\Компьютерная грамотнос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46" y="2276872"/>
            <a:ext cx="3668340" cy="20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73068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154624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16273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037838"/>
            <a:ext cx="35734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ул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298640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92869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</a:t>
            </a:r>
          </a:p>
        </p:txBody>
      </p:sp>
    </p:spTree>
    <p:extLst>
      <p:ext uri="{BB962C8B-B14F-4D97-AF65-F5344CB8AC3E}">
        <p14:creationId xmlns:p14="http://schemas.microsoft.com/office/powerpoint/2010/main" val="1173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3" y="5375534"/>
            <a:ext cx="1645224" cy="1482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9344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b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pPr algn="ctr"/>
              <a:t>9</a:t>
            </a:fld>
            <a:endParaRPr lang="ru-RU" sz="2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1" y="260648"/>
            <a:ext cx="316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4089" cy="186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3747"/>
            <a:ext cx="495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Физкультура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1,5 </a:t>
            </a:r>
            <a:r>
              <a:rPr lang="ru-RU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часа/5 дней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6571"/>
            <a:ext cx="1210685" cy="65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48" y="1895288"/>
            <a:ext cx="1014824" cy="441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5157"/>
            <a:ext cx="1493116" cy="1810187"/>
          </a:xfrm>
          <a:prstGeom prst="rect">
            <a:avLst/>
          </a:prstGeom>
        </p:spPr>
      </p:pic>
      <p:pic>
        <p:nvPicPr>
          <p:cNvPr id="3074" name="Picture 2" descr="D:\YandexDisk\Документы\КЦСОиР\2019.09.30 Активное долголетие презентация в Администрацию\Фото\Физкультур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3316"/>
            <a:ext cx="3702449" cy="23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95536" y="5802696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226632"/>
            <a:ext cx="1237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90 минут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536" y="6234744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109846"/>
            <a:ext cx="4680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«Клуб активного долголетия» ул</a:t>
            </a:r>
            <a:r>
              <a:rPr lang="ru-RU" sz="1400" dirty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Пушкина, д. 22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5370648"/>
            <a:ext cx="216024" cy="216024"/>
          </a:xfrm>
          <a:prstGeom prst="ellipse">
            <a:avLst/>
          </a:prstGeom>
          <a:gradFill>
            <a:gsLst>
              <a:gs pos="0">
                <a:srgbClr val="0091D6"/>
              </a:gs>
              <a:gs pos="100000">
                <a:srgbClr val="6DCDF4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664877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E7203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Понедельник, вторник, среда, четверг, пятница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3316"/>
            <a:ext cx="3528392" cy="23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570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Добросклонский ИВ</dc:creator>
  <cp:lastModifiedBy>Лунькова Н. И.</cp:lastModifiedBy>
  <cp:revision>111</cp:revision>
  <dcterms:created xsi:type="dcterms:W3CDTF">2019-09-30T09:23:13Z</dcterms:created>
  <dcterms:modified xsi:type="dcterms:W3CDTF">2019-10-07T05:14:24Z</dcterms:modified>
</cp:coreProperties>
</file>